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337" r:id="rId2"/>
    <p:sldId id="335" r:id="rId3"/>
    <p:sldId id="336" r:id="rId4"/>
    <p:sldId id="338" r:id="rId5"/>
    <p:sldId id="342" r:id="rId6"/>
    <p:sldId id="341" r:id="rId7"/>
    <p:sldId id="339" r:id="rId8"/>
    <p:sldId id="340" r:id="rId9"/>
    <p:sldId id="260" r:id="rId10"/>
    <p:sldId id="258" r:id="rId11"/>
    <p:sldId id="259" r:id="rId12"/>
    <p:sldId id="333" r:id="rId13"/>
    <p:sldId id="334" r:id="rId14"/>
    <p:sldId id="298" r:id="rId15"/>
    <p:sldId id="301" r:id="rId16"/>
    <p:sldId id="324" r:id="rId17"/>
    <p:sldId id="328" r:id="rId18"/>
    <p:sldId id="329" r:id="rId19"/>
    <p:sldId id="330" r:id="rId20"/>
    <p:sldId id="331" r:id="rId21"/>
    <p:sldId id="332" r:id="rId22"/>
    <p:sldId id="300" r:id="rId23"/>
    <p:sldId id="303" r:id="rId24"/>
    <p:sldId id="327" r:id="rId25"/>
    <p:sldId id="325" r:id="rId26"/>
    <p:sldId id="326" r:id="rId27"/>
    <p:sldId id="297" r:id="rId28"/>
    <p:sldId id="315" r:id="rId29"/>
    <p:sldId id="317" r:id="rId30"/>
    <p:sldId id="320" r:id="rId31"/>
    <p:sldId id="322" r:id="rId32"/>
    <p:sldId id="323" r:id="rId33"/>
    <p:sldId id="316" r:id="rId34"/>
    <p:sldId id="318" r:id="rId35"/>
    <p:sldId id="321" r:id="rId36"/>
    <p:sldId id="304" r:id="rId37"/>
    <p:sldId id="296" r:id="rId38"/>
    <p:sldId id="302" r:id="rId39"/>
    <p:sldId id="305" r:id="rId40"/>
    <p:sldId id="306" r:id="rId41"/>
    <p:sldId id="311" r:id="rId42"/>
    <p:sldId id="312" r:id="rId43"/>
    <p:sldId id="314" r:id="rId44"/>
    <p:sldId id="279" r:id="rId45"/>
    <p:sldId id="313" r:id="rId46"/>
    <p:sldId id="310" r:id="rId47"/>
    <p:sldId id="308" r:id="rId48"/>
    <p:sldId id="309" r:id="rId49"/>
    <p:sldId id="307" r:id="rId50"/>
    <p:sldId id="292" r:id="rId51"/>
    <p:sldId id="294" r:id="rId52"/>
    <p:sldId id="295" r:id="rId53"/>
    <p:sldId id="291" r:id="rId54"/>
    <p:sldId id="293" r:id="rId55"/>
    <p:sldId id="288" r:id="rId56"/>
    <p:sldId id="286" r:id="rId57"/>
    <p:sldId id="287" r:id="rId58"/>
    <p:sldId id="289" r:id="rId59"/>
    <p:sldId id="290" r:id="rId60"/>
    <p:sldId id="264" r:id="rId61"/>
    <p:sldId id="263" r:id="rId62"/>
    <p:sldId id="265" r:id="rId63"/>
    <p:sldId id="262" r:id="rId64"/>
    <p:sldId id="267" r:id="rId65"/>
    <p:sldId id="268" r:id="rId66"/>
    <p:sldId id="269" r:id="rId67"/>
    <p:sldId id="271" r:id="rId68"/>
    <p:sldId id="272" r:id="rId69"/>
    <p:sldId id="270" r:id="rId70"/>
    <p:sldId id="273" r:id="rId71"/>
    <p:sldId id="274" r:id="rId72"/>
    <p:sldId id="276" r:id="rId73"/>
    <p:sldId id="277" r:id="rId74"/>
    <p:sldId id="278" r:id="rId75"/>
    <p:sldId id="281" r:id="rId76"/>
    <p:sldId id="280" r:id="rId77"/>
    <p:sldId id="284" r:id="rId78"/>
    <p:sldId id="282" r:id="rId79"/>
    <p:sldId id="283" r:id="rId80"/>
    <p:sldId id="285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338"/>
            <p14:sldId id="342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39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20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18.png"/><Relationship Id="rId10" Type="http://schemas.openxmlformats.org/officeDocument/2006/relationships/image" Target="../media/image226.png"/><Relationship Id="rId4" Type="http://schemas.openxmlformats.org/officeDocument/2006/relationships/image" Target="../media/image221.png"/><Relationship Id="rId9" Type="http://schemas.openxmlformats.org/officeDocument/2006/relationships/image" Target="../media/image22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9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34.png"/><Relationship Id="rId5" Type="http://schemas.openxmlformats.org/officeDocument/2006/relationships/image" Target="../media/image230.png"/><Relationship Id="rId10" Type="http://schemas.openxmlformats.org/officeDocument/2006/relationships/image" Target="../media/image233.png"/><Relationship Id="rId4" Type="http://schemas.openxmlformats.org/officeDocument/2006/relationships/image" Target="../media/image221.png"/><Relationship Id="rId9" Type="http://schemas.openxmlformats.org/officeDocument/2006/relationships/image" Target="../media/image2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36.png"/><Relationship Id="rId7" Type="http://schemas.openxmlformats.org/officeDocument/2006/relationships/image" Target="../media/image238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5" Type="http://schemas.openxmlformats.org/officeDocument/2006/relationships/image" Target="../media/image234.png"/><Relationship Id="rId10" Type="http://schemas.openxmlformats.org/officeDocument/2006/relationships/image" Target="../media/image240.png"/><Relationship Id="rId4" Type="http://schemas.openxmlformats.org/officeDocument/2006/relationships/image" Target="../media/image229.png"/><Relationship Id="rId9" Type="http://schemas.openxmlformats.org/officeDocument/2006/relationships/image" Target="../media/image2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42.png"/><Relationship Id="rId7" Type="http://schemas.openxmlformats.org/officeDocument/2006/relationships/image" Target="../media/image243.png"/><Relationship Id="rId12" Type="http://schemas.openxmlformats.org/officeDocument/2006/relationships/image" Target="../media/image24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11" Type="http://schemas.openxmlformats.org/officeDocument/2006/relationships/image" Target="../media/image245.png"/><Relationship Id="rId5" Type="http://schemas.openxmlformats.org/officeDocument/2006/relationships/image" Target="../media/image234.png"/><Relationship Id="rId10" Type="http://schemas.openxmlformats.org/officeDocument/2006/relationships/image" Target="../media/image238.png"/><Relationship Id="rId4" Type="http://schemas.openxmlformats.org/officeDocument/2006/relationships/image" Target="../media/image229.png"/><Relationship Id="rId9" Type="http://schemas.openxmlformats.org/officeDocument/2006/relationships/image" Target="../media/image2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5" Type="http://schemas.openxmlformats.org/officeDocument/2006/relationships/image" Target="../media/image26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72.png"/><Relationship Id="rId18" Type="http://schemas.openxmlformats.org/officeDocument/2006/relationships/image" Target="../media/image276.png"/><Relationship Id="rId3" Type="http://schemas.openxmlformats.org/officeDocument/2006/relationships/image" Target="../media/image265.png"/><Relationship Id="rId7" Type="http://schemas.openxmlformats.org/officeDocument/2006/relationships/image" Target="../media/image267.png"/><Relationship Id="rId12" Type="http://schemas.openxmlformats.org/officeDocument/2006/relationships/image" Target="../media/image271.png"/><Relationship Id="rId17" Type="http://schemas.openxmlformats.org/officeDocument/2006/relationships/image" Target="../media/image27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11" Type="http://schemas.openxmlformats.org/officeDocument/2006/relationships/image" Target="../media/image270.png"/><Relationship Id="rId5" Type="http://schemas.openxmlformats.org/officeDocument/2006/relationships/image" Target="../media/image259.png"/><Relationship Id="rId15" Type="http://schemas.openxmlformats.org/officeDocument/2006/relationships/image" Target="../media/image260.png"/><Relationship Id="rId10" Type="http://schemas.openxmlformats.org/officeDocument/2006/relationships/image" Target="../media/image269.png"/><Relationship Id="rId4" Type="http://schemas.openxmlformats.org/officeDocument/2006/relationships/image" Target="../media/image266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8.png"/><Relationship Id="rId7" Type="http://schemas.openxmlformats.org/officeDocument/2006/relationships/image" Target="../media/image258.png"/><Relationship Id="rId12" Type="http://schemas.openxmlformats.org/officeDocument/2006/relationships/image" Target="../media/image286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.png"/><Relationship Id="rId11" Type="http://schemas.openxmlformats.org/officeDocument/2006/relationships/image" Target="../media/image285.png"/><Relationship Id="rId5" Type="http://schemas.openxmlformats.org/officeDocument/2006/relationships/image" Target="../media/image280.png"/><Relationship Id="rId10" Type="http://schemas.openxmlformats.org/officeDocument/2006/relationships/image" Target="../media/image284.png"/><Relationship Id="rId4" Type="http://schemas.openxmlformats.org/officeDocument/2006/relationships/image" Target="../media/image279.png"/><Relationship Id="rId9" Type="http://schemas.openxmlformats.org/officeDocument/2006/relationships/image" Target="../media/image2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12" Type="http://schemas.openxmlformats.org/officeDocument/2006/relationships/image" Target="../media/image30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11" Type="http://schemas.openxmlformats.org/officeDocument/2006/relationships/image" Target="../media/image306.png"/><Relationship Id="rId5" Type="http://schemas.openxmlformats.org/officeDocument/2006/relationships/image" Target="../media/image300.png"/><Relationship Id="rId10" Type="http://schemas.openxmlformats.org/officeDocument/2006/relationships/image" Target="../media/image305.png"/><Relationship Id="rId4" Type="http://schemas.openxmlformats.org/officeDocument/2006/relationships/image" Target="../media/image299.png"/><Relationship Id="rId9" Type="http://schemas.openxmlformats.org/officeDocument/2006/relationships/image" Target="../media/image3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5" Type="http://schemas.openxmlformats.org/officeDocument/2006/relationships/image" Target="../media/image315.png"/><Relationship Id="rId10" Type="http://schemas.openxmlformats.org/officeDocument/2006/relationships/image" Target="../media/image320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2.png"/><Relationship Id="rId7" Type="http://schemas.openxmlformats.org/officeDocument/2006/relationships/image" Target="../media/image325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Relationship Id="rId9" Type="http://schemas.openxmlformats.org/officeDocument/2006/relationships/image" Target="../media/image2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98.png"/><Relationship Id="rId7" Type="http://schemas.openxmlformats.org/officeDocument/2006/relationships/image" Target="../media/image388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7.png"/><Relationship Id="rId11" Type="http://schemas.openxmlformats.org/officeDocument/2006/relationships/image" Target="../media/image328.png"/><Relationship Id="rId5" Type="http://schemas.openxmlformats.org/officeDocument/2006/relationships/image" Target="../media/image386.png"/><Relationship Id="rId10" Type="http://schemas.openxmlformats.org/officeDocument/2006/relationships/image" Target="../media/image330.png"/><Relationship Id="rId4" Type="http://schemas.openxmlformats.org/officeDocument/2006/relationships/image" Target="../media/image399.png"/><Relationship Id="rId9" Type="http://schemas.openxmlformats.org/officeDocument/2006/relationships/image" Target="../media/image3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726776D-D2F1-00B3-44F2-0A24D08FA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65" y="4420303"/>
            <a:ext cx="3835600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3487834" y="435677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6356538" y="435677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49CEF0-3B7D-0A9E-1E4C-852E15711DF1}"/>
              </a:ext>
            </a:extLst>
          </p:cNvPr>
          <p:cNvGrpSpPr/>
          <p:nvPr/>
        </p:nvGrpSpPr>
        <p:grpSpPr>
          <a:xfrm>
            <a:off x="3829778" y="2525236"/>
            <a:ext cx="3719068" cy="2164073"/>
            <a:chOff x="3031919" y="2526977"/>
            <a:chExt cx="3719068" cy="2164073"/>
          </a:xfrm>
        </p:grpSpPr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BA5B3FEB-58BA-9CED-D50A-8202A5643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1919" y="2526977"/>
              <a:ext cx="3719068" cy="2164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240E3A-3AFD-DEE3-6494-F7272768A66D}"/>
                </a:ext>
              </a:extLst>
            </p:cNvPr>
            <p:cNvSpPr txBox="1"/>
            <p:nvPr/>
          </p:nvSpPr>
          <p:spPr>
            <a:xfrm>
              <a:off x="4701001" y="2739607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7C37F1-39BC-07D9-A94B-E6348D3718B5}"/>
              </a:ext>
            </a:extLst>
          </p:cNvPr>
          <p:cNvGrpSpPr/>
          <p:nvPr/>
        </p:nvGrpSpPr>
        <p:grpSpPr>
          <a:xfrm>
            <a:off x="6238872" y="2540714"/>
            <a:ext cx="3719068" cy="2164073"/>
            <a:chOff x="6131296" y="2567609"/>
            <a:chExt cx="3719068" cy="216407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92C1054-DEA9-746A-5927-31F2B794B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1296" y="2567609"/>
              <a:ext cx="3719068" cy="2164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57D0DE-7E75-3155-CD7C-9CF959F85FDA}"/>
                </a:ext>
              </a:extLst>
            </p:cNvPr>
            <p:cNvSpPr txBox="1"/>
            <p:nvPr/>
          </p:nvSpPr>
          <p:spPr>
            <a:xfrm>
              <a:off x="7841512" y="2737866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20400</TotalTime>
  <Words>1493</Words>
  <Application>Microsoft Office PowerPoint</Application>
  <PresentationFormat>Widescreen</PresentationFormat>
  <Paragraphs>447</Paragraphs>
  <Slides>80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232</cp:revision>
  <dcterms:created xsi:type="dcterms:W3CDTF">2022-07-26T19:04:22Z</dcterms:created>
  <dcterms:modified xsi:type="dcterms:W3CDTF">2023-10-05T23:54:53Z</dcterms:modified>
</cp:coreProperties>
</file>